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3"/>
  </p:sldIdLst>
  <p:sldSz cx="30243145" cy="42844720"/>
  <p:notesSz cx="6858000" cy="9144000"/>
  <p:custDataLst>
    <p:tags r:id="rId8"/>
  </p:custDataLst>
  <p:defaultTextStyle>
    <a:defPPr>
      <a:defRPr lang="en-US"/>
    </a:defPPr>
    <a:lvl1pPr marL="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1pPr>
    <a:lvl2pPr marL="213360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2pPr>
    <a:lvl3pPr marL="4266565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3pPr>
    <a:lvl4pPr marL="6400165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4pPr>
    <a:lvl5pPr marL="8533765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5pPr>
    <a:lvl6pPr marL="10667365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6pPr>
    <a:lvl7pPr marL="1280033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7pPr>
    <a:lvl8pPr marL="1493393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8pPr>
    <a:lvl9pPr marL="17067530" algn="l" defTabSz="2133600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 userDrawn="1">
          <p15:clr>
            <a:srgbClr val="A4A3A4"/>
          </p15:clr>
        </p15:guide>
        <p15:guide id="2" pos="10206" userDrawn="1">
          <p15:clr>
            <a:srgbClr val="A4A3A4"/>
          </p15:clr>
        </p15:guide>
        <p15:guide id="3" orient="horz" pos="13495" userDrawn="1">
          <p15:clr>
            <a:srgbClr val="A4A3A4"/>
          </p15:clr>
        </p15:guide>
        <p15:guide id="4" pos="95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7" d="100"/>
          <a:sy n="17" d="100"/>
        </p:scale>
        <p:origin x="3210" y="90"/>
      </p:cViewPr>
      <p:guideLst>
        <p:guide orient="horz" pos="15876"/>
        <p:guide pos="10206"/>
        <p:guide orient="horz" pos="13495"/>
        <p:guide pos="95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64B6D-B5F3-4F82-AFFC-C0523A99C61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685800"/>
            <a:ext cx="2419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8B965-391F-426C-8DB7-4BB90EAB363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7065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93495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056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8699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34055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80485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2755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73980" algn="l" defTabSz="129349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8B965-391F-426C-8DB7-4BB90EAB36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261" y="13309737"/>
            <a:ext cx="25706944" cy="91839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6521" y="24278854"/>
            <a:ext cx="21170424" cy="109492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33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266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00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533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667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800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933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067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79532" y="9154168"/>
            <a:ext cx="20414338" cy="1949647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36520" y="9154168"/>
            <a:ext cx="60738954" cy="1949647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27" y="27531909"/>
            <a:ext cx="25706944" cy="8509500"/>
          </a:xfrm>
        </p:spPr>
        <p:txBody>
          <a:bodyPr anchor="t"/>
          <a:lstStyle>
            <a:lvl1pPr algn="l">
              <a:defRPr sz="187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9027" y="18159559"/>
            <a:ext cx="25706944" cy="9372348"/>
          </a:xfrm>
        </p:spPr>
        <p:txBody>
          <a:bodyPr anchor="b"/>
          <a:lstStyle>
            <a:lvl1pPr marL="0" indent="0">
              <a:buNone/>
              <a:defRPr sz="9300">
                <a:solidFill>
                  <a:schemeClr val="tx1">
                    <a:tint val="75000"/>
                  </a:schemeClr>
                </a:solidFill>
              </a:defRPr>
            </a:lvl1pPr>
            <a:lvl2pPr marL="2133600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2pPr>
            <a:lvl3pPr marL="4266565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3pPr>
            <a:lvl4pPr marL="640016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53376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66736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80033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93393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706753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36520" y="53318270"/>
            <a:ext cx="40576647" cy="150800652"/>
          </a:xfrm>
        </p:spPr>
        <p:txBody>
          <a:bodyPr/>
          <a:lstStyle>
            <a:lvl1pPr>
              <a:defRPr sz="13000"/>
            </a:lvl1pPr>
            <a:lvl2pPr>
              <a:defRPr sz="112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17223" y="53318270"/>
            <a:ext cx="40576647" cy="150800652"/>
          </a:xfrm>
        </p:spPr>
        <p:txBody>
          <a:bodyPr/>
          <a:lstStyle>
            <a:lvl1pPr>
              <a:defRPr sz="13000"/>
            </a:lvl1pPr>
            <a:lvl2pPr>
              <a:defRPr sz="112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174" y="1715789"/>
            <a:ext cx="27219117" cy="714084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174" y="9590549"/>
            <a:ext cx="13362782" cy="3996884"/>
          </a:xfrm>
        </p:spPr>
        <p:txBody>
          <a:bodyPr anchor="b"/>
          <a:lstStyle>
            <a:lvl1pPr marL="0" indent="0">
              <a:buNone/>
              <a:defRPr sz="11200" b="1"/>
            </a:lvl1pPr>
            <a:lvl2pPr marL="2133600" indent="0">
              <a:buNone/>
              <a:defRPr sz="9300" b="1"/>
            </a:lvl2pPr>
            <a:lvl3pPr marL="4266565" indent="0">
              <a:buNone/>
              <a:defRPr sz="8300" b="1"/>
            </a:lvl3pPr>
            <a:lvl4pPr marL="6400165" indent="0">
              <a:buNone/>
              <a:defRPr sz="7500" b="1"/>
            </a:lvl4pPr>
            <a:lvl5pPr marL="8533765" indent="0">
              <a:buNone/>
              <a:defRPr sz="7500" b="1"/>
            </a:lvl5pPr>
            <a:lvl6pPr marL="10667365" indent="0">
              <a:buNone/>
              <a:defRPr sz="7500" b="1"/>
            </a:lvl6pPr>
            <a:lvl7pPr marL="12800330" indent="0">
              <a:buNone/>
              <a:defRPr sz="7500" b="1"/>
            </a:lvl7pPr>
            <a:lvl8pPr marL="14933930" indent="0">
              <a:buNone/>
              <a:defRPr sz="7500" b="1"/>
            </a:lvl8pPr>
            <a:lvl9pPr marL="17067530" indent="0">
              <a:buNone/>
              <a:defRPr sz="75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174" y="13587432"/>
            <a:ext cx="13362782" cy="24685489"/>
          </a:xfrm>
        </p:spPr>
        <p:txBody>
          <a:bodyPr/>
          <a:lstStyle>
            <a:lvl1pPr>
              <a:defRPr sz="11200"/>
            </a:lvl1pPr>
            <a:lvl2pPr>
              <a:defRPr sz="9300"/>
            </a:lvl2pPr>
            <a:lvl3pPr>
              <a:defRPr sz="8300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63264" y="9590549"/>
            <a:ext cx="13368031" cy="3996884"/>
          </a:xfrm>
        </p:spPr>
        <p:txBody>
          <a:bodyPr anchor="b"/>
          <a:lstStyle>
            <a:lvl1pPr marL="0" indent="0">
              <a:buNone/>
              <a:defRPr sz="11200" b="1"/>
            </a:lvl1pPr>
            <a:lvl2pPr marL="2133600" indent="0">
              <a:buNone/>
              <a:defRPr sz="9300" b="1"/>
            </a:lvl2pPr>
            <a:lvl3pPr marL="4266565" indent="0">
              <a:buNone/>
              <a:defRPr sz="8300" b="1"/>
            </a:lvl3pPr>
            <a:lvl4pPr marL="6400165" indent="0">
              <a:buNone/>
              <a:defRPr sz="7500" b="1"/>
            </a:lvl4pPr>
            <a:lvl5pPr marL="8533765" indent="0">
              <a:buNone/>
              <a:defRPr sz="7500" b="1"/>
            </a:lvl5pPr>
            <a:lvl6pPr marL="10667365" indent="0">
              <a:buNone/>
              <a:defRPr sz="7500" b="1"/>
            </a:lvl6pPr>
            <a:lvl7pPr marL="12800330" indent="0">
              <a:buNone/>
              <a:defRPr sz="7500" b="1"/>
            </a:lvl7pPr>
            <a:lvl8pPr marL="14933930" indent="0">
              <a:buNone/>
              <a:defRPr sz="7500" b="1"/>
            </a:lvl8pPr>
            <a:lvl9pPr marL="17067530" indent="0">
              <a:buNone/>
              <a:defRPr sz="75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63264" y="13587432"/>
            <a:ext cx="13368031" cy="24685489"/>
          </a:xfrm>
        </p:spPr>
        <p:txBody>
          <a:bodyPr/>
          <a:lstStyle>
            <a:lvl1pPr>
              <a:defRPr sz="11200"/>
            </a:lvl1pPr>
            <a:lvl2pPr>
              <a:defRPr sz="9300"/>
            </a:lvl2pPr>
            <a:lvl3pPr>
              <a:defRPr sz="8300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177" y="1705868"/>
            <a:ext cx="9949891" cy="7259854"/>
          </a:xfrm>
        </p:spPr>
        <p:txBody>
          <a:bodyPr anchor="b"/>
          <a:lstStyle>
            <a:lvl1pPr algn="l">
              <a:defRPr sz="93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355" y="1705872"/>
            <a:ext cx="16906936" cy="36567053"/>
          </a:xfrm>
        </p:spPr>
        <p:txBody>
          <a:bodyPr/>
          <a:lstStyle>
            <a:lvl1pPr>
              <a:defRPr sz="14900"/>
            </a:lvl1pPr>
            <a:lvl2pPr>
              <a:defRPr sz="13000"/>
            </a:lvl2pPr>
            <a:lvl3pPr>
              <a:defRPr sz="112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177" y="8965724"/>
            <a:ext cx="9949891" cy="29307200"/>
          </a:xfrm>
        </p:spPr>
        <p:txBody>
          <a:bodyPr/>
          <a:lstStyle>
            <a:lvl1pPr marL="0" indent="0">
              <a:buNone/>
              <a:defRPr sz="6500"/>
            </a:lvl1pPr>
            <a:lvl2pPr marL="2133600" indent="0">
              <a:buNone/>
              <a:defRPr sz="5500"/>
            </a:lvl2pPr>
            <a:lvl3pPr marL="4266565" indent="0">
              <a:buNone/>
              <a:defRPr sz="4700"/>
            </a:lvl3pPr>
            <a:lvl4pPr marL="6400165" indent="0">
              <a:buNone/>
              <a:defRPr sz="4200"/>
            </a:lvl4pPr>
            <a:lvl5pPr marL="8533765" indent="0">
              <a:buNone/>
              <a:defRPr sz="4200"/>
            </a:lvl5pPr>
            <a:lvl6pPr marL="10667365" indent="0">
              <a:buNone/>
              <a:defRPr sz="4200"/>
            </a:lvl6pPr>
            <a:lvl7pPr marL="12800330" indent="0">
              <a:buNone/>
              <a:defRPr sz="4200"/>
            </a:lvl7pPr>
            <a:lvl8pPr marL="14933930" indent="0">
              <a:buNone/>
              <a:defRPr sz="4200"/>
            </a:lvl8pPr>
            <a:lvl9pPr marL="1706753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7931" y="29991529"/>
            <a:ext cx="18146078" cy="3540670"/>
          </a:xfrm>
        </p:spPr>
        <p:txBody>
          <a:bodyPr anchor="b"/>
          <a:lstStyle>
            <a:lvl1pPr algn="l">
              <a:defRPr sz="93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27931" y="3828284"/>
            <a:ext cx="18146078" cy="25707023"/>
          </a:xfrm>
        </p:spPr>
        <p:txBody>
          <a:bodyPr/>
          <a:lstStyle>
            <a:lvl1pPr marL="0" indent="0">
              <a:buNone/>
              <a:defRPr sz="14900"/>
            </a:lvl1pPr>
            <a:lvl2pPr marL="2133600" indent="0">
              <a:buNone/>
              <a:defRPr sz="13000"/>
            </a:lvl2pPr>
            <a:lvl3pPr marL="4266565" indent="0">
              <a:buNone/>
              <a:defRPr sz="11200"/>
            </a:lvl3pPr>
            <a:lvl4pPr marL="6400165" indent="0">
              <a:buNone/>
              <a:defRPr sz="9300"/>
            </a:lvl4pPr>
            <a:lvl5pPr marL="8533765" indent="0">
              <a:buNone/>
              <a:defRPr sz="9300"/>
            </a:lvl5pPr>
            <a:lvl6pPr marL="10667365" indent="0">
              <a:buNone/>
              <a:defRPr sz="9300"/>
            </a:lvl6pPr>
            <a:lvl7pPr marL="12800330" indent="0">
              <a:buNone/>
              <a:defRPr sz="9300"/>
            </a:lvl7pPr>
            <a:lvl8pPr marL="14933930" indent="0">
              <a:buNone/>
              <a:defRPr sz="9300"/>
            </a:lvl8pPr>
            <a:lvl9pPr marL="17067530" indent="0">
              <a:buNone/>
              <a:defRPr sz="9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27931" y="33532199"/>
            <a:ext cx="18146078" cy="5028338"/>
          </a:xfrm>
        </p:spPr>
        <p:txBody>
          <a:bodyPr/>
          <a:lstStyle>
            <a:lvl1pPr marL="0" indent="0">
              <a:buNone/>
              <a:defRPr sz="6500"/>
            </a:lvl1pPr>
            <a:lvl2pPr marL="2133600" indent="0">
              <a:buNone/>
              <a:defRPr sz="5500"/>
            </a:lvl2pPr>
            <a:lvl3pPr marL="4266565" indent="0">
              <a:buNone/>
              <a:defRPr sz="4700"/>
            </a:lvl3pPr>
            <a:lvl4pPr marL="6400165" indent="0">
              <a:buNone/>
              <a:defRPr sz="4200"/>
            </a:lvl4pPr>
            <a:lvl5pPr marL="8533765" indent="0">
              <a:buNone/>
              <a:defRPr sz="4200"/>
            </a:lvl5pPr>
            <a:lvl6pPr marL="10667365" indent="0">
              <a:buNone/>
              <a:defRPr sz="4200"/>
            </a:lvl6pPr>
            <a:lvl7pPr marL="12800330" indent="0">
              <a:buNone/>
              <a:defRPr sz="4200"/>
            </a:lvl7pPr>
            <a:lvl8pPr marL="14933930" indent="0">
              <a:buNone/>
              <a:defRPr sz="4200"/>
            </a:lvl8pPr>
            <a:lvl9pPr marL="1706753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2174" y="1715789"/>
            <a:ext cx="27219117" cy="7140840"/>
          </a:xfrm>
          <a:prstGeom prst="rect">
            <a:avLst/>
          </a:prstGeom>
        </p:spPr>
        <p:txBody>
          <a:bodyPr vert="horz" lIns="426689" tIns="213344" rIns="426689" bIns="213344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174" y="9997179"/>
            <a:ext cx="27219117" cy="28275745"/>
          </a:xfrm>
          <a:prstGeom prst="rect">
            <a:avLst/>
          </a:prstGeom>
        </p:spPr>
        <p:txBody>
          <a:bodyPr vert="horz" lIns="426689" tIns="213344" rIns="426689" bIns="213344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2175" y="39711007"/>
            <a:ext cx="7056808" cy="2281101"/>
          </a:xfrm>
          <a:prstGeom prst="rect">
            <a:avLst/>
          </a:prstGeom>
        </p:spPr>
        <p:txBody>
          <a:bodyPr vert="horz" lIns="426689" tIns="213344" rIns="426689" bIns="213344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66AE1-DD3F-334C-B96D-0A93B911873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33184" y="39711007"/>
            <a:ext cx="9577097" cy="2281101"/>
          </a:xfrm>
          <a:prstGeom prst="rect">
            <a:avLst/>
          </a:prstGeom>
        </p:spPr>
        <p:txBody>
          <a:bodyPr vert="horz" lIns="426689" tIns="213344" rIns="426689" bIns="213344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74483" y="39711007"/>
            <a:ext cx="7056808" cy="2281101"/>
          </a:xfrm>
          <a:prstGeom prst="rect">
            <a:avLst/>
          </a:prstGeom>
        </p:spPr>
        <p:txBody>
          <a:bodyPr vert="horz" lIns="426689" tIns="213344" rIns="426689" bIns="213344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65DE9-5585-1041-8744-67DE58CE5466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33600" rtl="0" eaLnBrk="1" latinLnBrk="0" hangingPunct="1">
        <a:spcBef>
          <a:spcPct val="0"/>
        </a:spcBef>
        <a:buNone/>
        <a:defRPr sz="2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0200" indent="-1600200" algn="l" defTabSz="2133600" rtl="0" eaLnBrk="1" latinLnBrk="0" hangingPunct="1">
        <a:spcBef>
          <a:spcPct val="20000"/>
        </a:spcBef>
        <a:buFont typeface="Arial" panose="020B0604020202020204"/>
        <a:buChar char="•"/>
        <a:defRPr sz="14900" kern="1200">
          <a:solidFill>
            <a:schemeClr val="tx1"/>
          </a:solidFill>
          <a:latin typeface="+mn-lt"/>
          <a:ea typeface="+mn-ea"/>
          <a:cs typeface="+mn-cs"/>
        </a:defRPr>
      </a:lvl1pPr>
      <a:lvl2pPr marL="3467100" indent="-1333500" algn="l" defTabSz="2133600" rtl="0" eaLnBrk="1" latinLnBrk="0" hangingPunct="1">
        <a:spcBef>
          <a:spcPct val="20000"/>
        </a:spcBef>
        <a:buFont typeface="Arial" panose="020B0604020202020204"/>
        <a:buChar char="–"/>
        <a:defRPr sz="13000" kern="1200">
          <a:solidFill>
            <a:schemeClr val="tx1"/>
          </a:solidFill>
          <a:latin typeface="+mn-lt"/>
          <a:ea typeface="+mn-ea"/>
          <a:cs typeface="+mn-cs"/>
        </a:defRPr>
      </a:lvl2pPr>
      <a:lvl3pPr marL="5333365" indent="-1066800" algn="l" defTabSz="2133600" rtl="0" eaLnBrk="1" latinLnBrk="0" hangingPunct="1">
        <a:spcBef>
          <a:spcPct val="20000"/>
        </a:spcBef>
        <a:buFont typeface="Arial" panose="020B0604020202020204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7466965" indent="-1066800" algn="l" defTabSz="2133600" rtl="0" eaLnBrk="1" latinLnBrk="0" hangingPunct="1">
        <a:spcBef>
          <a:spcPct val="20000"/>
        </a:spcBef>
        <a:buFont typeface="Arial" panose="020B0604020202020204"/>
        <a:buChar char="–"/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600565" indent="-1066800" algn="l" defTabSz="2133600" rtl="0" eaLnBrk="1" latinLnBrk="0" hangingPunct="1">
        <a:spcBef>
          <a:spcPct val="20000"/>
        </a:spcBef>
        <a:buFont typeface="Arial" panose="020B0604020202020204"/>
        <a:buChar char="»"/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734165" indent="-1066800" algn="l" defTabSz="2133600" rtl="0" eaLnBrk="1" latinLnBrk="0" hangingPunct="1">
        <a:spcBef>
          <a:spcPct val="20000"/>
        </a:spcBef>
        <a:buFont typeface="Arial" panose="020B0604020202020204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3867130" indent="-1066800" algn="l" defTabSz="2133600" rtl="0" eaLnBrk="1" latinLnBrk="0" hangingPunct="1">
        <a:spcBef>
          <a:spcPct val="20000"/>
        </a:spcBef>
        <a:buFont typeface="Arial" panose="020B0604020202020204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0730" indent="-1066800" algn="l" defTabSz="2133600" rtl="0" eaLnBrk="1" latinLnBrk="0" hangingPunct="1">
        <a:spcBef>
          <a:spcPct val="20000"/>
        </a:spcBef>
        <a:buFont typeface="Arial" panose="020B0604020202020204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134330" indent="-1066800" algn="l" defTabSz="2133600" rtl="0" eaLnBrk="1" latinLnBrk="0" hangingPunct="1">
        <a:spcBef>
          <a:spcPct val="20000"/>
        </a:spcBef>
        <a:buFont typeface="Arial" panose="020B0604020202020204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1pPr>
      <a:lvl2pPr marL="2133600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4266565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165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533765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667365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800330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933930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7067530" algn="l" defTabSz="2133600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6852" y="2645259"/>
            <a:ext cx="25706944" cy="1907053"/>
          </a:xfrm>
        </p:spPr>
        <p:txBody>
          <a:bodyPr>
            <a:noAutofit/>
          </a:bodyPr>
          <a:lstStyle/>
          <a:p>
            <a:r>
              <a:rPr lang="en-US" sz="13300" dirty="0"/>
              <a:t>Title</a:t>
            </a:r>
            <a:endParaRPr lang="en-US" sz="13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7232" y="4678755"/>
            <a:ext cx="27760353" cy="1901392"/>
          </a:xfrm>
        </p:spPr>
        <p:txBody>
          <a:bodyPr>
            <a:normAutofit/>
          </a:bodyPr>
          <a:lstStyle/>
          <a:p>
            <a:r>
              <a:rPr lang="en-US" sz="6200" dirty="0"/>
              <a:t>Author names and affiliations</a:t>
            </a:r>
            <a:endParaRPr lang="en-US" sz="6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280146" y="38297004"/>
            <a:ext cx="0" cy="369793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280148" y="41994938"/>
            <a:ext cx="27760353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9040501" y="38300514"/>
            <a:ext cx="0" cy="369793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0361187" y="38685220"/>
            <a:ext cx="9561094" cy="36732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6672" tIns="53336" rIns="106672" bIns="53336"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3189518" y="39781283"/>
            <a:ext cx="4269544" cy="1392444"/>
          </a:xfrm>
          <a:prstGeom prst="rect">
            <a:avLst/>
          </a:prstGeom>
          <a:noFill/>
        </p:spPr>
        <p:txBody>
          <a:bodyPr wrap="none" lIns="106672" tIns="53336" rIns="106672" bIns="53336" rtlCol="0">
            <a:spAutoFit/>
          </a:bodyPr>
          <a:lstStyle/>
          <a:p>
            <a:r>
              <a:rPr lang="en-US" dirty="0"/>
              <a:t>Your logo</a:t>
            </a:r>
            <a:endParaRPr lang="en-US" dirty="0"/>
          </a:p>
        </p:txBody>
      </p:sp>
      <p:cxnSp>
        <p:nvCxnSpPr>
          <p:cNvPr id="20" name="Straight Connector 5"/>
          <p:cNvCxnSpPr/>
          <p:nvPr/>
        </p:nvCxnSpPr>
        <p:spPr>
          <a:xfrm>
            <a:off x="782311" y="981664"/>
            <a:ext cx="0" cy="369793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7"/>
          <p:cNvCxnSpPr/>
          <p:nvPr/>
        </p:nvCxnSpPr>
        <p:spPr>
          <a:xfrm flipH="1">
            <a:off x="782313" y="984330"/>
            <a:ext cx="9601096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10"/>
          <p:cNvCxnSpPr/>
          <p:nvPr/>
        </p:nvCxnSpPr>
        <p:spPr>
          <a:xfrm>
            <a:off x="29716133" y="1014048"/>
            <a:ext cx="0" cy="3697935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4" name="Straight Connector 7"/>
          <p:cNvCxnSpPr/>
          <p:nvPr/>
        </p:nvCxnSpPr>
        <p:spPr>
          <a:xfrm flipH="1">
            <a:off x="20115038" y="985312"/>
            <a:ext cx="9601096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7" name="图片 6" descr="//nascdyoung.local/亚昂pco/2025年会议/2025-09 深圳 OGC/5. 设计/OGC2025-logo.pngOGC2025-logo"/>
          <p:cNvPicPr>
            <a:picLocks noChangeAspect="1"/>
          </p:cNvPicPr>
          <p:nvPr/>
        </p:nvPicPr>
        <p:blipFill>
          <a:blip r:embed="rId1"/>
          <a:srcRect t="4" b="4"/>
          <a:stretch>
            <a:fillRect/>
          </a:stretch>
        </p:blipFill>
        <p:spPr>
          <a:xfrm>
            <a:off x="11378126" y="252689"/>
            <a:ext cx="7179310" cy="2236443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4607520" y="1381125"/>
            <a:ext cx="438658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dirty="0">
                <a:solidFill>
                  <a:schemeClr val="tx1">
                    <a:tint val="75000"/>
                  </a:schemeClr>
                </a:solidFill>
              </a:rPr>
              <a:t>Paper ID</a:t>
            </a:r>
            <a:endParaRPr lang="en-US" sz="96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TFlNTdmMmY2Y2E0MTliNmU1NTVkOTlkMGFhZGY0ZTUifQ=="/>
  <p:tag name="KSO_WPP_MARK_KEY" val="b0f9ac6c-e334-4e59-a65a-95892a31d6d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WPS 演示</Application>
  <PresentationFormat>自定义</PresentationFormat>
  <Paragraphs>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</vt:lpstr>
      <vt:lpstr>Calibri</vt:lpstr>
      <vt:lpstr>微软雅黑</vt:lpstr>
      <vt:lpstr>Arial Unicode MS</vt:lpstr>
      <vt:lpstr>Office Theme</vt:lpstr>
      <vt:lpstr>Title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Manisa Pipattanasomporn</dc:creator>
  <cp:lastModifiedBy>Young</cp:lastModifiedBy>
  <cp:revision>25</cp:revision>
  <dcterms:created xsi:type="dcterms:W3CDTF">2013-01-23T23:02:00Z</dcterms:created>
  <dcterms:modified xsi:type="dcterms:W3CDTF">2025-07-07T09:33:24Z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DB6545A8A4B343B1A23689E5E7524E81</vt:lpwstr>
  </property>
  <property fmtid="{D5CDD505-2E9C-101B-9397-08002B2CF9AE}" pid="3" name="KSOProductBuildVer">
    <vt:lpwstr>2052-12.1.0.21911</vt:lpwstr>
  </property>
</Properties>
</file>