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7" r:id="rId5"/>
    <p:sldId id="260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秦老爷" initials="authorId_1134959753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E3BFF"/>
    <a:srgbClr val="7451FF"/>
    <a:srgbClr val="E4D5F1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1848803" y="5895658"/>
            <a:ext cx="8213725" cy="962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Calibri Light" panose="020F0302020204030204" pitchFamily="34" charset="0"/>
              </a:rPr>
              <a:t>This template is for reference and you can add more slides or modify some parts if you think it's necessary.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Calibri Light" panose="020F03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1830" y="1791335"/>
            <a:ext cx="108540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800" b="1" kern="0" dirty="0">
                <a:gradFill>
                  <a:gsLst>
                    <a:gs pos="0">
                      <a:schemeClr val="bg1"/>
                    </a:gs>
                    <a:gs pos="52000">
                      <a:srgbClr val="FFEFDE"/>
                    </a:gs>
                    <a:gs pos="100000">
                      <a:srgbClr val="E4D5F1"/>
                    </a:gs>
                  </a:gsLst>
                  <a:lin ang="5400000" scaled="1"/>
                </a:gradFill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The Title of Your </a:t>
            </a:r>
            <a:endParaRPr lang="en-US" sz="4800" b="1" kern="0" dirty="0">
              <a:gradFill>
                <a:gsLst>
                  <a:gs pos="0">
                    <a:schemeClr val="bg1"/>
                  </a:gs>
                  <a:gs pos="52000">
                    <a:srgbClr val="FFEFDE"/>
                  </a:gs>
                  <a:gs pos="100000">
                    <a:srgbClr val="E4D5F1"/>
                  </a:gs>
                </a:gsLst>
                <a:lin ang="5400000" scaled="1"/>
              </a:gradFill>
              <a:uFillTx/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  <a:sym typeface="+mn-ea"/>
            </a:endParaRPr>
          </a:p>
          <a:p>
            <a:pPr algn="ctr"/>
            <a:r>
              <a:rPr lang="en-US" sz="4800" b="1" kern="0" dirty="0">
                <a:gradFill>
                  <a:gsLst>
                    <a:gs pos="0">
                      <a:schemeClr val="bg1"/>
                    </a:gs>
                    <a:gs pos="52000">
                      <a:srgbClr val="FFEFDE"/>
                    </a:gs>
                    <a:gs pos="100000">
                      <a:srgbClr val="E4D5F1"/>
                    </a:gs>
                  </a:gsLst>
                  <a:lin ang="5400000" scaled="1"/>
                </a:gradFill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Presentation</a:t>
            </a:r>
            <a:endParaRPr lang="en-US" altLang="en-US" sz="4800" b="1" kern="0" dirty="0">
              <a:gradFill>
                <a:gsLst>
                  <a:gs pos="0">
                    <a:schemeClr val="bg1"/>
                  </a:gs>
                  <a:gs pos="52000">
                    <a:srgbClr val="FFEFDE"/>
                  </a:gs>
                  <a:gs pos="100000">
                    <a:srgbClr val="E4D5F1"/>
                  </a:gs>
                </a:gsLst>
                <a:lin ang="5400000" scaled="1"/>
              </a:gradFill>
              <a:uFillTx/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74035" y="370903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en-US" sz="1600" kern="0" dirty="0">
                <a:solidFill>
                  <a:schemeClr val="bg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Your Name &amp; Your Organization &amp; Your Email</a:t>
            </a:r>
            <a:endParaRPr lang="en-US" altLang="en-US" sz="1600" kern="0" dirty="0">
              <a:solidFill>
                <a:schemeClr val="bg1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847725" y="2161540"/>
            <a:ext cx="1556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Part 01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7725" y="2919730"/>
            <a:ext cx="1511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sym typeface="+mn-ea"/>
              </a:rPr>
              <a:t>Part </a:t>
            </a:r>
            <a:r>
              <a:rPr lang="en-US" altLang="zh-CN" sz="2400" b="1">
                <a:solidFill>
                  <a:schemeClr val="bg1"/>
                </a:solidFill>
              </a:rPr>
              <a:t>02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7725" y="3677920"/>
            <a:ext cx="1430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sym typeface="+mn-ea"/>
              </a:rPr>
              <a:t>Part </a:t>
            </a:r>
            <a:r>
              <a:rPr lang="en-US" altLang="zh-CN" sz="2400" b="1">
                <a:solidFill>
                  <a:schemeClr val="bg1"/>
                </a:solidFill>
              </a:rPr>
              <a:t>03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7725" y="4436110"/>
            <a:ext cx="1430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sym typeface="+mn-ea"/>
              </a:rPr>
              <a:t>Part </a:t>
            </a:r>
            <a:r>
              <a:rPr lang="en-US" altLang="zh-CN" sz="2400" b="1">
                <a:solidFill>
                  <a:schemeClr val="bg1"/>
                </a:solidFill>
              </a:rPr>
              <a:t>04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17" name="对角圆角矩形 16"/>
          <p:cNvSpPr/>
          <p:nvPr/>
        </p:nvSpPr>
        <p:spPr>
          <a:xfrm>
            <a:off x="2207260" y="2161540"/>
            <a:ext cx="3474720" cy="421640"/>
          </a:xfrm>
          <a:prstGeom prst="round2DiagRect">
            <a:avLst/>
          </a:prstGeom>
          <a:gradFill>
            <a:gsLst>
              <a:gs pos="0">
                <a:srgbClr val="7451FF"/>
              </a:gs>
              <a:gs pos="100000">
                <a:srgbClr val="7451FF">
                  <a:alpha val="0"/>
                </a:srgbClr>
              </a:gs>
            </a:gsLst>
            <a:lin ang="211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>
                <a:solidFill>
                  <a:schemeClr val="bg1"/>
                </a:solidFill>
              </a:rPr>
              <a:t>Title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8" name="对角圆角矩形 17"/>
          <p:cNvSpPr/>
          <p:nvPr/>
        </p:nvSpPr>
        <p:spPr>
          <a:xfrm>
            <a:off x="2207260" y="2929255"/>
            <a:ext cx="3474720" cy="421640"/>
          </a:xfrm>
          <a:prstGeom prst="round2DiagRect">
            <a:avLst/>
          </a:prstGeom>
          <a:gradFill>
            <a:gsLst>
              <a:gs pos="0">
                <a:srgbClr val="7451FF"/>
              </a:gs>
              <a:gs pos="100000">
                <a:srgbClr val="7451FF">
                  <a:alpha val="0"/>
                </a:srgbClr>
              </a:gs>
            </a:gsLst>
            <a:lin ang="211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>
                <a:solidFill>
                  <a:schemeClr val="bg1"/>
                </a:solidFill>
              </a:rPr>
              <a:t>Title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9" name="对角圆角矩形 18"/>
          <p:cNvSpPr/>
          <p:nvPr/>
        </p:nvSpPr>
        <p:spPr>
          <a:xfrm>
            <a:off x="2207260" y="3696970"/>
            <a:ext cx="3474720" cy="421640"/>
          </a:xfrm>
          <a:prstGeom prst="round2DiagRect">
            <a:avLst/>
          </a:prstGeom>
          <a:gradFill>
            <a:gsLst>
              <a:gs pos="0">
                <a:srgbClr val="7451FF"/>
              </a:gs>
              <a:gs pos="100000">
                <a:srgbClr val="7451FF">
                  <a:alpha val="0"/>
                </a:srgbClr>
              </a:gs>
            </a:gsLst>
            <a:lin ang="211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>
                <a:solidFill>
                  <a:schemeClr val="bg1"/>
                </a:solidFill>
              </a:rPr>
              <a:t>Title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0" name="对角圆角矩形 19"/>
          <p:cNvSpPr/>
          <p:nvPr/>
        </p:nvSpPr>
        <p:spPr>
          <a:xfrm>
            <a:off x="2207260" y="4464685"/>
            <a:ext cx="3474720" cy="421640"/>
          </a:xfrm>
          <a:prstGeom prst="round2DiagRect">
            <a:avLst/>
          </a:prstGeom>
          <a:gradFill>
            <a:gsLst>
              <a:gs pos="0">
                <a:srgbClr val="7451FF"/>
              </a:gs>
              <a:gs pos="100000">
                <a:srgbClr val="7451FF">
                  <a:alpha val="0"/>
                </a:srgbClr>
              </a:gs>
            </a:gsLst>
            <a:lin ang="211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>
                <a:solidFill>
                  <a:schemeClr val="bg1"/>
                </a:solidFill>
              </a:rPr>
              <a:t>Title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7725" y="1405890"/>
            <a:ext cx="353060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gradFill>
                  <a:gsLst>
                    <a:gs pos="0">
                      <a:srgbClr val="D7F0FC"/>
                    </a:gs>
                    <a:gs pos="52000">
                      <a:srgbClr val="FFEFDE"/>
                    </a:gs>
                    <a:gs pos="100000">
                      <a:srgbClr val="FFDCFC"/>
                    </a:gs>
                  </a:gsLst>
                  <a:lin ang="5400000" scaled="1"/>
                </a:gradFill>
              </a:rPr>
              <a:t>CONTENTS</a:t>
            </a:r>
            <a:endParaRPr lang="en-US" altLang="zh-CN" sz="3500" b="1" dirty="0">
              <a:gradFill>
                <a:gsLst>
                  <a:gs pos="0">
                    <a:srgbClr val="D7F0FC"/>
                  </a:gs>
                  <a:gs pos="52000">
                    <a:srgbClr val="FFEFDE"/>
                  </a:gs>
                  <a:gs pos="100000">
                    <a:srgbClr val="FFDCFC"/>
                  </a:gs>
                </a:gsLst>
                <a:lin ang="5400000" scaled="1"/>
              </a:gra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Content Placeholder 2"/>
          <p:cNvSpPr txBox="1"/>
          <p:nvPr/>
        </p:nvSpPr>
        <p:spPr>
          <a:xfrm>
            <a:off x="488461" y="1939200"/>
            <a:ext cx="11215077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is the background of this project?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did you do?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Why did you do it?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did you expect as an outcome before you started?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445744" y="1033271"/>
            <a:ext cx="8995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Background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2"/>
          <p:cNvSpPr txBox="1"/>
          <p:nvPr/>
        </p:nvSpPr>
        <p:spPr>
          <a:xfrm>
            <a:off x="427355" y="2019300"/>
            <a:ext cx="1052957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How was the study designed and executed?  </a:t>
            </a:r>
            <a:endParaRPr lang="en-US" altLang="zh-CN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What data, tools, and validation strategies were involved?</a:t>
            </a:r>
            <a:endParaRPr lang="en-US" altLang="zh-CN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27355" y="1083310"/>
            <a:ext cx="8033385" cy="106616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Research Methodology</a:t>
            </a:r>
            <a:endParaRPr lang="en-US" altLang="zh-CN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2"/>
          <p:cNvSpPr txBox="1"/>
          <p:nvPr/>
        </p:nvSpPr>
        <p:spPr>
          <a:xfrm>
            <a:off x="453390" y="1940560"/>
            <a:ext cx="10594975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did you discover/find out?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3575" y="1058772"/>
            <a:ext cx="7462487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Results &amp; </a:t>
            </a:r>
            <a:r>
              <a:rPr lang="en-US" altLang="zh-CN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Discussion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2"/>
          <p:cNvSpPr txBox="1"/>
          <p:nvPr/>
        </p:nvSpPr>
        <p:spPr>
          <a:xfrm>
            <a:off x="541988" y="2056841"/>
            <a:ext cx="9333012" cy="15696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does your paper conclude?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further research is required?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Are there any differences from what you expected?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0616" y="1161040"/>
            <a:ext cx="1017639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Conclusions/Recommendations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38275" y="2035810"/>
            <a:ext cx="9799320" cy="974090"/>
          </a:xfrm>
        </p:spPr>
        <p:txBody>
          <a:bodyPr>
            <a:noAutofit/>
          </a:bodyPr>
          <a:p>
            <a:pPr algn="ctr"/>
            <a:r>
              <a:rPr lang="en-US" altLang="zh-CN" sz="7000" b="1" kern="0" spc="0" dirty="0">
                <a:gradFill>
                  <a:gsLst>
                    <a:gs pos="0">
                      <a:srgbClr val="D7F0FC"/>
                    </a:gs>
                    <a:gs pos="52000">
                      <a:srgbClr val="FFEFDE"/>
                    </a:gs>
                    <a:gs pos="100000">
                      <a:srgbClr val="FFDCFC"/>
                    </a:gs>
                  </a:gsLst>
                  <a:lin ang="5400000" scaled="1"/>
                </a:gradFill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Thank you</a:t>
            </a:r>
            <a:r>
              <a:rPr lang="zh-CN" altLang="en-US" sz="7000" b="1" kern="0" spc="0" dirty="0">
                <a:gradFill>
                  <a:gsLst>
                    <a:gs pos="0">
                      <a:srgbClr val="D7F0FC"/>
                    </a:gs>
                    <a:gs pos="52000">
                      <a:srgbClr val="FFEFDE"/>
                    </a:gs>
                    <a:gs pos="100000">
                      <a:srgbClr val="FFDCFC"/>
                    </a:gs>
                  </a:gsLst>
                  <a:lin ang="5400000" scaled="1"/>
                </a:gradFill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！</a:t>
            </a:r>
            <a:endParaRPr lang="zh-CN" altLang="en-US" sz="7000" b="1" kern="0" spc="0" dirty="0">
              <a:gradFill>
                <a:gsLst>
                  <a:gs pos="0">
                    <a:srgbClr val="D7F0FC"/>
                  </a:gs>
                  <a:gs pos="52000">
                    <a:srgbClr val="FFEFDE"/>
                  </a:gs>
                  <a:gs pos="100000">
                    <a:srgbClr val="FFDCFC"/>
                  </a:gs>
                </a:gsLst>
                <a:lin ang="5400000" scaled="1"/>
              </a:gradFill>
              <a:uFillTx/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69285" y="3526110"/>
            <a:ext cx="9799200" cy="1472400"/>
          </a:xfrm>
        </p:spPr>
        <p:txBody>
          <a:bodyPr/>
          <a:p>
            <a:r>
              <a:rPr lang="en-US" altLang="zh-CN" sz="2000" kern="0" spc="0" dirty="0">
                <a:solidFill>
                  <a:schemeClr val="bg1"/>
                </a:solidFill>
                <a:uFillTx/>
                <a:latin typeface="Verdana" panose="020B0604030504040204" pitchFamily="34" charset="0"/>
                <a:ea typeface="宋体" panose="02010600030101010101" pitchFamily="2" charset="-122"/>
                <a:cs typeface="Calibri Light" panose="020F0302020204030204" pitchFamily="34" charset="0"/>
                <a:sym typeface="+mn-ea"/>
              </a:rPr>
              <a:t>Your Contact Info.</a:t>
            </a:r>
            <a:endParaRPr lang="en-US" altLang="zh-CN" sz="2000" kern="0" spc="0" dirty="0">
              <a:solidFill>
                <a:schemeClr val="bg1"/>
              </a:solidFill>
              <a:uFillTx/>
              <a:latin typeface="Verdana" panose="020B0604030504040204" pitchFamily="34" charset="0"/>
              <a:ea typeface="宋体" panose="02010600030101010101" pitchFamily="2" charset="-122"/>
              <a:cs typeface="Calibri Light" panose="020F0302020204030204" pitchFamily="34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WPS 演示</Application>
  <PresentationFormat>宽屏</PresentationFormat>
  <Paragraphs>52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等线</vt:lpstr>
      <vt:lpstr>Calibri Light</vt:lpstr>
      <vt:lpstr>Verdana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Young</cp:lastModifiedBy>
  <cp:revision>163</cp:revision>
  <dcterms:created xsi:type="dcterms:W3CDTF">2019-06-19T02:08:00Z</dcterms:created>
  <dcterms:modified xsi:type="dcterms:W3CDTF">2026-07-14T08:45:50Z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2052-12.1.0.26884</vt:lpwstr>
  </property>
  <property fmtid="{D5CDD505-2E9C-101B-9397-08002B2CF9AE}" pid="3" name="ICV">
    <vt:lpwstr>FEE86263D8FE4563893D00B3E5B4C884_11</vt:lpwstr>
  </property>
</Properties>
</file>