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PPT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848803" y="5199698"/>
            <a:ext cx="8213725" cy="962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等线" panose="02010600030101010101" charset="-122"/>
                <a:ea typeface="等线" panose="02010600030101010101" charset="-122"/>
                <a:cs typeface="Calibri Light" panose="020F0302020204030204" pitchFamily="34" charset="0"/>
              </a:rPr>
              <a:t>This template is for reference and you can add more slides or modify some parts if you think it's necessary.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等线" panose="02010600030101010101" charset="-122"/>
              <a:ea typeface="等线" panose="02010600030101010101" charset="-122"/>
              <a:cs typeface="Calibri Light" panose="020F03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1830" y="1325880"/>
            <a:ext cx="108540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800" b="1" kern="0" dirty="0"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The Title of Your </a:t>
            </a:r>
            <a:endParaRPr lang="en-US" sz="4800" b="1" kern="0" dirty="0"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+mn-ea"/>
            </a:endParaRPr>
          </a:p>
          <a:p>
            <a:pPr algn="ctr"/>
            <a:r>
              <a:rPr lang="en-US" sz="4800" b="1" kern="0" dirty="0"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Presentation</a:t>
            </a:r>
            <a:endParaRPr lang="en-US" altLang="en-US" sz="4800" b="1" kern="0" dirty="0"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4035" y="342900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sz="2400" kern="0" dirty="0">
                <a:uFillTx/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Your Name</a:t>
            </a:r>
            <a:endParaRPr lang="en-US" sz="2400" kern="0" spc="0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 algn="ctr" fontAlgn="auto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sz="2400" kern="0" dirty="0">
                <a:uFillTx/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Your Organization</a:t>
            </a:r>
            <a:endParaRPr lang="en-US" sz="2400" kern="0" spc="0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 algn="ctr" fontAlgn="auto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sz="2400" kern="0" dirty="0">
                <a:uFillTx/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Your Email</a:t>
            </a:r>
            <a:endParaRPr lang="en-US" altLang="en-US" sz="2400" kern="0" dirty="0">
              <a:uFillTx/>
              <a:latin typeface="Verdana" panose="020B0604030504040204" pitchFamily="34" charset="0"/>
              <a:ea typeface="Verdana" panose="020B060403050404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Content Placeholder 2"/>
          <p:cNvSpPr txBox="1"/>
          <p:nvPr/>
        </p:nvSpPr>
        <p:spPr>
          <a:xfrm>
            <a:off x="488461" y="1939200"/>
            <a:ext cx="11215077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the background of this project?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do?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Why did you do it?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expect as an outcome before you started?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45744" y="1033271"/>
            <a:ext cx="8995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Background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427355" y="2019300"/>
            <a:ext cx="1052957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Figure or table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27465" y="1083229"/>
            <a:ext cx="4858666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</a:t>
            </a:r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ethod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453390" y="1940560"/>
            <a:ext cx="10594975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did you discover/find out?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3575" y="1058772"/>
            <a:ext cx="7462487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Results &amp; </a:t>
            </a:r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Discussion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 txBox="1"/>
          <p:nvPr/>
        </p:nvSpPr>
        <p:spPr>
          <a:xfrm>
            <a:off x="541988" y="2056841"/>
            <a:ext cx="9333012" cy="1569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does your paper conclude?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further research is required?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Are there any differences from what you expected?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616" y="1161040"/>
            <a:ext cx="1017639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38275" y="1648460"/>
            <a:ext cx="9799320" cy="1536065"/>
          </a:xfrm>
        </p:spPr>
        <p:txBody>
          <a:bodyPr>
            <a:noAutofit/>
          </a:bodyPr>
          <a:p>
            <a:pPr algn="ctr"/>
            <a:r>
              <a:rPr lang="en-US" altLang="zh-CN" b="1" kern="0" spc="0" dirty="0">
                <a:solidFill>
                  <a:schemeClr val="tx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Thank you</a:t>
            </a:r>
            <a:r>
              <a:rPr lang="zh-CN" altLang="en-US" b="1" kern="0" spc="0" dirty="0">
                <a:solidFill>
                  <a:schemeClr val="tx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！</a:t>
            </a:r>
            <a:endParaRPr lang="zh-CN" altLang="en-US" b="1" kern="0" spc="0" dirty="0">
              <a:solidFill>
                <a:schemeClr val="tx1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69285" y="3896950"/>
            <a:ext cx="9799200" cy="1472400"/>
          </a:xfrm>
        </p:spPr>
        <p:txBody>
          <a:bodyPr/>
          <a:p>
            <a:r>
              <a:rPr lang="en-US" altLang="zh-CN" b="1" kern="0" spc="0" dirty="0">
                <a:solidFill>
                  <a:schemeClr val="tx1"/>
                </a:solidFill>
                <a:uFillTx/>
                <a:latin typeface="Verdana" panose="020B0604030504040204" pitchFamily="34" charset="0"/>
                <a:ea typeface="宋体" panose="02010600030101010101" pitchFamily="2" charset="-122"/>
                <a:cs typeface="Calibri Light" panose="020F0302020204030204" pitchFamily="34" charset="0"/>
                <a:sym typeface="+mn-ea"/>
              </a:rPr>
              <a:t>Your Contact Info.</a:t>
            </a:r>
            <a:endParaRPr lang="en-US" altLang="zh-CN" b="1" kern="0" spc="0" dirty="0">
              <a:solidFill>
                <a:schemeClr val="tx1"/>
              </a:solidFill>
              <a:uFillTx/>
              <a:latin typeface="Verdana" panose="020B0604030504040204" pitchFamily="34" charset="0"/>
              <a:ea typeface="宋体" panose="02010600030101010101" pitchFamily="2" charset="-122"/>
              <a:cs typeface="Calibri Light" panose="020F0302020204030204" pitchFamily="3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WPS 演示</Application>
  <PresentationFormat>宽屏</PresentationFormat>
  <Paragraphs>35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Verdana</vt:lpstr>
      <vt:lpstr>Calibri Light</vt:lpstr>
      <vt:lpstr>等线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Young</cp:lastModifiedBy>
  <cp:revision>157</cp:revision>
  <dcterms:created xsi:type="dcterms:W3CDTF">2019-06-19T02:08:00Z</dcterms:created>
  <dcterms:modified xsi:type="dcterms:W3CDTF">2025-07-07T09:31:28Z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2052-12.1.0.21911</vt:lpwstr>
  </property>
  <property fmtid="{D5CDD505-2E9C-101B-9397-08002B2CF9AE}" pid="3" name="ICV">
    <vt:lpwstr>FEE86263D8FE4563893D00B3E5B4C884_11</vt:lpwstr>
  </property>
</Properties>
</file>