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30243145" cy="42844720"/>
  <p:notesSz cx="6858000" cy="9144000"/>
  <p:custDataLst>
    <p:tags r:id="rId8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" d="100"/>
          <a:sy n="15" d="100"/>
        </p:scale>
        <p:origin x="2196" y="124"/>
      </p:cViewPr>
      <p:guideLst>
        <p:guide orient="horz" pos="15876"/>
        <p:guide pos="10206"/>
        <p:guide orient="horz" pos="13495"/>
        <p:guide pos="9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1" y="24278854"/>
            <a:ext cx="21170424" cy="10949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3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9532" y="9154168"/>
            <a:ext cx="20414338" cy="1949647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6520" y="9154168"/>
            <a:ext cx="60738954" cy="19496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7" y="27531909"/>
            <a:ext cx="25706944" cy="850950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7" y="18159559"/>
            <a:ext cx="25706944" cy="9372348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3360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66565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001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337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6520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17223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590549"/>
            <a:ext cx="13362782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4" y="13587432"/>
            <a:ext cx="13362782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4" y="9590549"/>
            <a:ext cx="13368031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4" y="13587432"/>
            <a:ext cx="13368031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7" y="1705868"/>
            <a:ext cx="9949891" cy="725985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5" y="1705872"/>
            <a:ext cx="16906936" cy="36567053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7" y="8965724"/>
            <a:ext cx="9949891" cy="29307200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1" y="29991529"/>
            <a:ext cx="18146078" cy="3540670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1" y="3828284"/>
            <a:ext cx="18146078" cy="25707023"/>
          </a:xfrm>
        </p:spPr>
        <p:txBody>
          <a:bodyPr/>
          <a:lstStyle>
            <a:lvl1pPr marL="0" indent="0">
              <a:buNone/>
              <a:defRPr sz="14900"/>
            </a:lvl1pPr>
            <a:lvl2pPr marL="2133600" indent="0">
              <a:buNone/>
              <a:defRPr sz="13000"/>
            </a:lvl2pPr>
            <a:lvl3pPr marL="4266565" indent="0">
              <a:buNone/>
              <a:defRPr sz="11200"/>
            </a:lvl3pPr>
            <a:lvl4pPr marL="6400165" indent="0">
              <a:buNone/>
              <a:defRPr sz="9300"/>
            </a:lvl4pPr>
            <a:lvl5pPr marL="8533765" indent="0">
              <a:buNone/>
              <a:defRPr sz="9300"/>
            </a:lvl5pPr>
            <a:lvl6pPr marL="10667365" indent="0">
              <a:buNone/>
              <a:defRPr sz="9300"/>
            </a:lvl6pPr>
            <a:lvl7pPr marL="12800330" indent="0">
              <a:buNone/>
              <a:defRPr sz="9300"/>
            </a:lvl7pPr>
            <a:lvl8pPr marL="14933930" indent="0">
              <a:buNone/>
              <a:defRPr sz="9300"/>
            </a:lvl8pPr>
            <a:lvl9pPr marL="17067530" indent="0">
              <a:buNone/>
              <a:defRPr sz="9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1" y="33532199"/>
            <a:ext cx="18146078" cy="5028338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997179"/>
            <a:ext cx="27219117" cy="2827574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5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4" y="39711007"/>
            <a:ext cx="9577097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3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3600" rtl="0" eaLnBrk="1" latinLnBrk="0" hangingPunct="1">
        <a:spcBef>
          <a:spcPct val="0"/>
        </a:spcBef>
        <a:buNone/>
        <a:defRPr sz="2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0" indent="-1600200" algn="l" defTabSz="2133600" rtl="0" eaLnBrk="1" latinLnBrk="0" hangingPunct="1">
        <a:spcBef>
          <a:spcPct val="20000"/>
        </a:spcBef>
        <a:buFont typeface="Arial" panose="020B0604020202020204"/>
        <a:buChar char="•"/>
        <a:defRPr sz="14900" kern="12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2133600" rtl="0" eaLnBrk="1" latinLnBrk="0" hangingPunct="1">
        <a:spcBef>
          <a:spcPct val="20000"/>
        </a:spcBef>
        <a:buFont typeface="Arial" panose="020B0604020202020204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333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6965" indent="-1066800" algn="l" defTabSz="2133600" rtl="0" eaLnBrk="1" latinLnBrk="0" hangingPunct="1">
        <a:spcBef>
          <a:spcPct val="20000"/>
        </a:spcBef>
        <a:buFont typeface="Arial" panose="020B0604020202020204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600565" indent="-1066800" algn="l" defTabSz="2133600" rtl="0" eaLnBrk="1" latinLnBrk="0" hangingPunct="1">
        <a:spcBef>
          <a:spcPct val="20000"/>
        </a:spcBef>
        <a:buFont typeface="Arial" panose="020B0604020202020204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1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71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07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43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0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1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7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73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03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9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75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6852" y="2645259"/>
            <a:ext cx="25706944" cy="1907053"/>
          </a:xfrm>
        </p:spPr>
        <p:txBody>
          <a:bodyPr>
            <a:noAutofit/>
          </a:bodyPr>
          <a:lstStyle/>
          <a:p>
            <a:r>
              <a:rPr lang="en-US" sz="13300" dirty="0"/>
              <a:t>Title</a:t>
            </a:r>
            <a:endParaRPr lang="en-US" sz="1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32" y="4678755"/>
            <a:ext cx="27760353" cy="1901392"/>
          </a:xfrm>
        </p:spPr>
        <p:txBody>
          <a:bodyPr>
            <a:normAutofit/>
          </a:bodyPr>
          <a:lstStyle/>
          <a:p>
            <a:r>
              <a:rPr lang="en-US" sz="6200" dirty="0"/>
              <a:t>Author names and affiliations</a:t>
            </a:r>
            <a:endParaRPr lang="en-US" sz="6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0146" y="3829700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80148" y="41994938"/>
            <a:ext cx="27760353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0501" y="3830051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361187" y="38685220"/>
            <a:ext cx="9561094" cy="36732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672" tIns="53336" rIns="106672" bIns="5333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89518" y="39781283"/>
            <a:ext cx="4269544" cy="1392444"/>
          </a:xfrm>
          <a:prstGeom prst="rect">
            <a:avLst/>
          </a:prstGeom>
          <a:noFill/>
        </p:spPr>
        <p:txBody>
          <a:bodyPr wrap="none" lIns="106672" tIns="53336" rIns="106672" bIns="53336" rtlCol="0">
            <a:spAutoFit/>
          </a:bodyPr>
          <a:lstStyle/>
          <a:p>
            <a:r>
              <a:rPr lang="en-US" dirty="0"/>
              <a:t>Your logo</a:t>
            </a:r>
            <a:endParaRPr lang="en-US" dirty="0"/>
          </a:p>
        </p:txBody>
      </p:sp>
      <p:cxnSp>
        <p:nvCxnSpPr>
          <p:cNvPr id="20" name="Straight Connector 5"/>
          <p:cNvCxnSpPr/>
          <p:nvPr/>
        </p:nvCxnSpPr>
        <p:spPr>
          <a:xfrm>
            <a:off x="782311" y="98166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7"/>
          <p:cNvCxnSpPr/>
          <p:nvPr/>
        </p:nvCxnSpPr>
        <p:spPr>
          <a:xfrm flipH="1">
            <a:off x="782313" y="984330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10"/>
          <p:cNvCxnSpPr/>
          <p:nvPr/>
        </p:nvCxnSpPr>
        <p:spPr>
          <a:xfrm>
            <a:off x="29716133" y="1014048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7"/>
          <p:cNvCxnSpPr/>
          <p:nvPr/>
        </p:nvCxnSpPr>
        <p:spPr>
          <a:xfrm flipH="1">
            <a:off x="20115038" y="985312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图片 6" descr="C:\Users\admin\Nutstore\.nutstore_MTY1MDk2NzIzNEBxcS5jb20=\亚昂学术\2022年会议\09月深圳OGC 2022\OGC-LOGO\OGClogo-2022.pngOGClogo-202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1367858" y="252676"/>
            <a:ext cx="7199846" cy="223647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FlNTdmMmY2Y2E0MTliNmU1NTVkOTlkMGFhZGY0ZTU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WPS 演示</Application>
  <PresentationFormat>自定义</PresentationFormat>
  <Paragraphs>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20</cp:revision>
  <dcterms:created xsi:type="dcterms:W3CDTF">2013-01-23T23:02:00Z</dcterms:created>
  <dcterms:modified xsi:type="dcterms:W3CDTF">2022-06-27T09:04:30Z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DB6545A8A4B343B1A23689E5E7524E81</vt:lpwstr>
  </property>
  <property fmtid="{D5CDD505-2E9C-101B-9397-08002B2CF9AE}" pid="3" name="KSOProductBuildVer">
    <vt:lpwstr>2052-11.1.0.11830</vt:lpwstr>
  </property>
</Properties>
</file>