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  <p:sldId id="261" r:id="rId7"/>
  </p:sldIdLst>
  <p:sldSz cx="12192000" cy="6858000"/>
  <p:notesSz cx="6858000" cy="9144000"/>
  <p:custDataLst>
    <p:tags r:id="rId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2" autoAdjust="0"/>
    <p:restoredTop sz="94660"/>
  </p:normalViewPr>
  <p:slideViewPr>
    <p:cSldViewPr snapToGrid="0">
      <p:cViewPr varScale="1">
        <p:scale>
          <a:sx n="90" d="100"/>
          <a:sy n="90" d="100"/>
        </p:scale>
        <p:origin x="8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31945-554B-4E58-958B-BF3EA14F9468}" type="datetimeFigureOut">
              <a:rPr lang="zh-CN" altLang="en-US" smtClean="0"/>
              <a:t>2022/11/30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E82BC-CB09-4B47-9F50-78C9A474308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31945-554B-4E58-958B-BF3EA14F9468}" type="datetimeFigureOut">
              <a:rPr lang="zh-CN" altLang="en-US" smtClean="0"/>
              <a:t>2022/11/30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E82BC-CB09-4B47-9F50-78C9A474308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31945-554B-4E58-958B-BF3EA14F9468}" type="datetimeFigureOut">
              <a:rPr lang="zh-CN" altLang="en-US" smtClean="0"/>
              <a:t>2022/11/30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E82BC-CB09-4B47-9F50-78C9A474308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31945-554B-4E58-958B-BF3EA14F9468}" type="datetimeFigureOut">
              <a:rPr lang="zh-CN" altLang="en-US" smtClean="0"/>
              <a:t>2022/11/30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E82BC-CB09-4B47-9F50-78C9A474308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31945-554B-4E58-958B-BF3EA14F9468}" type="datetimeFigureOut">
              <a:rPr lang="zh-CN" altLang="en-US" smtClean="0"/>
              <a:t>2022/11/30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E82BC-CB09-4B47-9F50-78C9A474308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31945-554B-4E58-958B-BF3EA14F9468}" type="datetimeFigureOut">
              <a:rPr lang="zh-CN" altLang="en-US" smtClean="0"/>
              <a:t>2022/11/30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E82BC-CB09-4B47-9F50-78C9A474308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31945-554B-4E58-958B-BF3EA14F9468}" type="datetimeFigureOut">
              <a:rPr lang="zh-CN" altLang="en-US" smtClean="0"/>
              <a:t>2022/11/30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E82BC-CB09-4B47-9F50-78C9A474308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31945-554B-4E58-958B-BF3EA14F9468}" type="datetimeFigureOut">
              <a:rPr lang="zh-CN" altLang="en-US" smtClean="0"/>
              <a:t>2022/11/30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E82BC-CB09-4B47-9F50-78C9A474308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31945-554B-4E58-958B-BF3EA14F9468}" type="datetimeFigureOut">
              <a:rPr lang="zh-CN" altLang="en-US" smtClean="0"/>
              <a:t>2022/11/30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E82BC-CB09-4B47-9F50-78C9A474308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31945-554B-4E58-958B-BF3EA14F9468}" type="datetimeFigureOut">
              <a:rPr lang="zh-CN" altLang="en-US" smtClean="0"/>
              <a:t>2022/11/30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E82BC-CB09-4B47-9F50-78C9A474308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31945-554B-4E58-958B-BF3EA14F9468}" type="datetimeFigureOut">
              <a:rPr lang="zh-CN" altLang="en-US" smtClean="0"/>
              <a:t>2022/11/30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E82BC-CB09-4B47-9F50-78C9A474308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831945-554B-4E58-958B-BF3EA14F9468}" type="datetimeFigureOut">
              <a:rPr lang="zh-CN" altLang="en-US" smtClean="0"/>
              <a:t>2022/11/30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4E82BC-CB09-4B47-9F50-78C9A474308F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857"/>
            <a:ext cx="12191998" cy="685628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/>
          <p:nvPr/>
        </p:nvSpPr>
        <p:spPr>
          <a:xfrm>
            <a:off x="457200" y="1023544"/>
            <a:ext cx="4219938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</a:rPr>
              <a:t>Paper No: Your Number Goes Here</a:t>
            </a:r>
          </a:p>
        </p:txBody>
      </p:sp>
      <p:sp>
        <p:nvSpPr>
          <p:cNvPr id="5" name="Subtitle 2"/>
          <p:cNvSpPr txBox="1"/>
          <p:nvPr/>
        </p:nvSpPr>
        <p:spPr>
          <a:xfrm>
            <a:off x="2714268" y="3737350"/>
            <a:ext cx="6763464" cy="1454729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None/>
              <a:defRPr/>
            </a:pPr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Your Name</a:t>
            </a:r>
          </a:p>
          <a:p>
            <a:pPr>
              <a:buFont typeface="Arial" panose="020B0604020202020204" pitchFamily="34" charset="0"/>
              <a:buNone/>
              <a:defRPr/>
            </a:pPr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Your Organization</a:t>
            </a:r>
          </a:p>
          <a:p>
            <a:pPr>
              <a:buFont typeface="Arial" panose="020B0604020202020204" pitchFamily="34" charset="0"/>
              <a:buNone/>
              <a:defRPr/>
            </a:pPr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Your Email</a:t>
            </a:r>
          </a:p>
        </p:txBody>
      </p:sp>
      <p:sp>
        <p:nvSpPr>
          <p:cNvPr id="6" name="Title 1"/>
          <p:cNvSpPr txBox="1"/>
          <p:nvPr/>
        </p:nvSpPr>
        <p:spPr>
          <a:xfrm>
            <a:off x="509416" y="2271990"/>
            <a:ext cx="11173168" cy="1143000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</a:rPr>
              <a:t>The Title of Your Presentation</a:t>
            </a:r>
          </a:p>
        </p:txBody>
      </p:sp>
      <p:sp>
        <p:nvSpPr>
          <p:cNvPr id="7" name="Rectangle 4"/>
          <p:cNvSpPr/>
          <p:nvPr/>
        </p:nvSpPr>
        <p:spPr>
          <a:xfrm>
            <a:off x="212652" y="5952532"/>
            <a:ext cx="2049486" cy="721169"/>
          </a:xfrm>
          <a:prstGeom prst="rect">
            <a:avLst/>
          </a:prstGeom>
          <a:noFill/>
          <a:ln w="6350">
            <a:solidFill>
              <a:srgbClr val="0154A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Your Organization Logo Goes Here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(optional)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/>
          <p:nvPr/>
        </p:nvSpPr>
        <p:spPr>
          <a:xfrm>
            <a:off x="414670" y="2019300"/>
            <a:ext cx="11362660" cy="2819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800" dirty="0">
                <a:latin typeface="Verdana" panose="020B0604030504040204" pitchFamily="34" charset="0"/>
                <a:ea typeface="Verdana" panose="020B0604030504040204" pitchFamily="34" charset="0"/>
              </a:rPr>
              <a:t>Figure or table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itle 1"/>
          <p:cNvSpPr txBox="1"/>
          <p:nvPr/>
        </p:nvSpPr>
        <p:spPr>
          <a:xfrm>
            <a:off x="414670" y="846136"/>
            <a:ext cx="11362660" cy="106613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</a:rPr>
              <a:t>M</a:t>
            </a:r>
            <a:r>
              <a:rPr lang="en-US" altLang="zh-CN" b="1" dirty="0"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</a:rPr>
              <a:t>ethod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Calibri Light" panose="020F030202020403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/>
          <p:nvPr/>
        </p:nvSpPr>
        <p:spPr>
          <a:xfrm>
            <a:off x="414670" y="2019300"/>
            <a:ext cx="11362660" cy="2819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What is the background of this project?</a:t>
            </a:r>
          </a:p>
          <a:p>
            <a:pPr lvl="1"/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</a:rPr>
              <a:t>What did you do?</a:t>
            </a:r>
          </a:p>
          <a:p>
            <a:pPr lvl="1"/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</a:rPr>
              <a:t>Why did you do it?</a:t>
            </a:r>
          </a:p>
          <a:p>
            <a:pPr lvl="1"/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</a:rPr>
              <a:t>What did you expect as an outcome before you started?</a:t>
            </a:r>
          </a:p>
        </p:txBody>
      </p:sp>
      <p:sp>
        <p:nvSpPr>
          <p:cNvPr id="5" name="Title 1"/>
          <p:cNvSpPr txBox="1"/>
          <p:nvPr/>
        </p:nvSpPr>
        <p:spPr>
          <a:xfrm>
            <a:off x="414670" y="846136"/>
            <a:ext cx="11362660" cy="106613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</a:rPr>
              <a:t>Background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/>
          <p:nvPr/>
        </p:nvSpPr>
        <p:spPr>
          <a:xfrm>
            <a:off x="414670" y="2099931"/>
            <a:ext cx="11362660" cy="2819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What did you discover/find out?</a:t>
            </a:r>
          </a:p>
        </p:txBody>
      </p:sp>
      <p:sp>
        <p:nvSpPr>
          <p:cNvPr id="5" name="Title 1"/>
          <p:cNvSpPr txBox="1"/>
          <p:nvPr/>
        </p:nvSpPr>
        <p:spPr>
          <a:xfrm>
            <a:off x="414670" y="926767"/>
            <a:ext cx="11362660" cy="106613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</a:rPr>
              <a:t>Results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/>
          <p:nvPr/>
        </p:nvSpPr>
        <p:spPr>
          <a:xfrm>
            <a:off x="414670" y="1837662"/>
            <a:ext cx="11362660" cy="189436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What does your paper conclude?</a:t>
            </a:r>
          </a:p>
          <a:p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What further research is required?</a:t>
            </a:r>
          </a:p>
          <a:p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Are there any differences from what you expected?</a:t>
            </a:r>
          </a:p>
        </p:txBody>
      </p:sp>
      <p:sp>
        <p:nvSpPr>
          <p:cNvPr id="5" name="Title 1"/>
          <p:cNvSpPr txBox="1"/>
          <p:nvPr/>
        </p:nvSpPr>
        <p:spPr>
          <a:xfrm>
            <a:off x="414670" y="664498"/>
            <a:ext cx="11362660" cy="106613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</a:rPr>
              <a:t>Conclusions/Recommendations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414670" y="3686175"/>
            <a:ext cx="10827370" cy="1419225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algn="ctr">
              <a:spcAft>
                <a:spcPts val="600"/>
              </a:spcAft>
            </a:pPr>
            <a:r>
              <a:rPr lang="en-US" altLang="zh-CN" sz="20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Notes: </a:t>
            </a:r>
          </a:p>
          <a:p>
            <a:pPr algn="ctr"/>
            <a:r>
              <a:rPr lang="en-US" altLang="zh-CN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For regular presentation</a:t>
            </a:r>
            <a:r>
              <a:rPr lang="zh-CN" altLang="en-US" sz="2000" dirty="0">
                <a:solidFill>
                  <a:srgbClr val="FF0000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：</a:t>
            </a:r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y</a:t>
            </a:r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ou can add a few slides. Please notice that each paper will be allotted </a:t>
            </a:r>
            <a:r>
              <a:rPr lang="en-US" altLang="zh-CN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12 minutes </a:t>
            </a:r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for presentation and additional </a:t>
            </a:r>
            <a:r>
              <a:rPr lang="en-US" altLang="zh-CN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3 minutes </a:t>
            </a:r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for Q&amp;A.</a:t>
            </a:r>
          </a:p>
          <a:p>
            <a:pPr algn="ctr"/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  <a:p>
            <a:pPr algn="ctr"/>
            <a:r>
              <a:rPr lang="en-US" altLang="zh-CN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For invited speech:</a:t>
            </a:r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宋体" panose="02010600030101010101" pitchFamily="2" charset="-122"/>
                <a:sym typeface="+mn-ea"/>
              </a:rPr>
              <a:t>y</a:t>
            </a:r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sym typeface="+mn-ea"/>
              </a:rPr>
              <a:t>ou can add a few slides. Please notice that each paper will be allotted </a:t>
            </a:r>
            <a:r>
              <a:rPr lang="en-US" altLang="zh-CN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sym typeface="+mn-ea"/>
              </a:rPr>
              <a:t>25 minutes </a:t>
            </a:r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sym typeface="+mn-ea"/>
              </a:rPr>
              <a:t>for presentation and additional </a:t>
            </a:r>
            <a:r>
              <a:rPr lang="en-US" altLang="zh-CN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sym typeface="+mn-ea"/>
              </a:rPr>
              <a:t>5 minutes </a:t>
            </a:r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sym typeface="+mn-ea"/>
              </a:rPr>
              <a:t>for Q&amp;A.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/>
          <p:nvPr/>
        </p:nvSpPr>
        <p:spPr>
          <a:xfrm>
            <a:off x="414670" y="2099931"/>
            <a:ext cx="11362660" cy="2819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We encourage all online presenter to leave contact information (email is mandatory) so that delegates can ask question via email after listening.</a:t>
            </a:r>
          </a:p>
        </p:txBody>
      </p:sp>
      <p:sp>
        <p:nvSpPr>
          <p:cNvPr id="5" name="Title 1"/>
          <p:cNvSpPr txBox="1"/>
          <p:nvPr/>
        </p:nvSpPr>
        <p:spPr>
          <a:xfrm>
            <a:off x="414670" y="926767"/>
            <a:ext cx="11362660" cy="106613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</a:rPr>
              <a:t>Contact Information</a:t>
            </a:r>
          </a:p>
        </p:txBody>
      </p:sp>
    </p:spTree>
    <p:extLst>
      <p:ext uri="{BB962C8B-B14F-4D97-AF65-F5344CB8AC3E}">
        <p14:creationId xmlns:p14="http://schemas.microsoft.com/office/powerpoint/2010/main" val="375183016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YTFlNTdmMmY2Y2E0MTliNmU1NTVkOTlkMGFhZGY0ZTUifQ==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188</Words>
  <Application>Microsoft Office PowerPoint</Application>
  <PresentationFormat>宽屏</PresentationFormat>
  <Paragraphs>26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1" baseType="lpstr">
      <vt:lpstr>等线</vt:lpstr>
      <vt:lpstr>等线 Light</vt:lpstr>
      <vt:lpstr>Arial</vt:lpstr>
      <vt:lpstr>Verdana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Rachel</dc:creator>
  <cp:lastModifiedBy>Rachel</cp:lastModifiedBy>
  <cp:revision>9</cp:revision>
  <dcterms:created xsi:type="dcterms:W3CDTF">2022-07-15T06:24:00Z</dcterms:created>
  <dcterms:modified xsi:type="dcterms:W3CDTF">2022-11-30T08:13:20Z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0FB2E94D3F894C418C6779655D7E9D76</vt:lpwstr>
  </property>
  <property fmtid="{D5CDD505-2E9C-101B-9397-08002B2CF9AE}" pid="3" name="KSOProductBuildVer">
    <vt:lpwstr>2052-11.1.0.11830</vt:lpwstr>
  </property>
</Properties>
</file>